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4"/>
  </p:notesMasterIdLst>
  <p:sldIdLst>
    <p:sldId id="777" r:id="rId2"/>
    <p:sldId id="77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 userDrawn="1">
          <p15:clr>
            <a:srgbClr val="A4A3A4"/>
          </p15:clr>
        </p15:guide>
        <p15:guide id="2" pos="3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E0F5"/>
    <a:srgbClr val="A0D5F2"/>
    <a:srgbClr val="5DB8E8"/>
    <a:srgbClr val="2F5597"/>
    <a:srgbClr val="274476"/>
    <a:srgbClr val="B4C7E7"/>
    <a:srgbClr val="EEEEEE"/>
    <a:srgbClr val="234176"/>
    <a:srgbClr val="213B7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6" autoAdjust="0"/>
    <p:restoredTop sz="97440" autoAdjust="0"/>
  </p:normalViewPr>
  <p:slideViewPr>
    <p:cSldViewPr snapToGrid="0">
      <p:cViewPr varScale="1">
        <p:scale>
          <a:sx n="110" d="100"/>
          <a:sy n="110" d="100"/>
        </p:scale>
        <p:origin x="606" y="96"/>
      </p:cViewPr>
      <p:guideLst>
        <p:guide orient="horz" pos="391"/>
        <p:guide pos="3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F744A-7A09-41C7-AD1B-BED8BC311E09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AFA53-8D47-4618-AF20-F5BA79DC8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735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3F2D-68F1-479A-915D-B76F760B8C24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CD2-F848-426F-B918-19F6DD17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94389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3F2D-68F1-479A-915D-B76F760B8C24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CD2-F848-426F-B918-19F6DD17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89000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3F2D-68F1-479A-915D-B76F760B8C24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CD2-F848-426F-B918-19F6DD17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3715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BBBB-CDC0-4FED-91D4-BF2950C1D9AE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7BA0-1CD5-430A-9C7F-B722E8863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69565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3F2D-68F1-479A-915D-B76F760B8C24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CD2-F848-426F-B918-19F6DD17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05731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3F2D-68F1-479A-915D-B76F760B8C24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CD2-F848-426F-B918-19F6DD17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08067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3F2D-68F1-479A-915D-B76F760B8C24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CD2-F848-426F-B918-19F6DD17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63074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3F2D-68F1-479A-915D-B76F760B8C24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CD2-F848-426F-B918-19F6DD17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91783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3F2D-68F1-479A-915D-B76F760B8C24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CD2-F848-426F-B918-19F6DD17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29379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3F2D-68F1-479A-915D-B76F760B8C24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CD2-F848-426F-B918-19F6DD17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59871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3F2D-68F1-479A-915D-B76F760B8C24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CD2-F848-426F-B918-19F6DD17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78287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A12603-D431-40C4-BAE6-D8D1EFA261A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91AF11-EBFB-4134-819F-1826D5A6825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1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302B65-33F0-41E8-B771-38A672FB8F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" y="0"/>
            <a:ext cx="12188724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6A8D70F-3DBF-40D1-96E5-32065A3F4E8E}"/>
              </a:ext>
            </a:extLst>
          </p:cNvPr>
          <p:cNvSpPr/>
          <p:nvPr/>
        </p:nvSpPr>
        <p:spPr>
          <a:xfrm>
            <a:off x="0" y="3218568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ТАҚЫРЫБЫ</a:t>
            </a:r>
            <a:endParaRPr lang="ru-RU" sz="3600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29C535E-E4A9-4116-B25D-3774D7E09812}"/>
              </a:ext>
            </a:extLst>
          </p:cNvPr>
          <p:cNvSpPr/>
          <p:nvPr/>
        </p:nvSpPr>
        <p:spPr>
          <a:xfrm>
            <a:off x="2013871" y="756119"/>
            <a:ext cx="10582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ҚАЗАҚСТАН РЕСПУБЛИКАСЫ ПРЕЗИДЕНТІНІҢ ЖАНЫНДАҒЫ МЕМЛЕКЕТТІК БАСҚАРУ АКАДЕМИЯСЫ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ABB3105-C34B-41CD-8A35-ABBC85DC7079}"/>
              </a:ext>
            </a:extLst>
          </p:cNvPr>
          <p:cNvSpPr/>
          <p:nvPr/>
        </p:nvSpPr>
        <p:spPr>
          <a:xfrm>
            <a:off x="0" y="6083398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alpha val="57000"/>
                  </a:schemeClr>
                </a:solidFill>
                <a:latin typeface="arial" panose="020B0604020202020204" pitchFamily="34" charset="0"/>
              </a:rPr>
              <a:t>APA.KZ</a:t>
            </a:r>
            <a:endParaRPr lang="ru-RU" sz="1400" dirty="0">
              <a:solidFill>
                <a:schemeClr val="bg1">
                  <a:alpha val="57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812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941CDBE-52E0-4552-BA56-941FD6E05E51}"/>
              </a:ext>
            </a:extLst>
          </p:cNvPr>
          <p:cNvGrpSpPr/>
          <p:nvPr/>
        </p:nvGrpSpPr>
        <p:grpSpPr>
          <a:xfrm>
            <a:off x="11035345" y="284287"/>
            <a:ext cx="798849" cy="6289426"/>
            <a:chOff x="11035345" y="284287"/>
            <a:chExt cx="798849" cy="6289426"/>
          </a:xfrm>
        </p:grpSpPr>
        <p:pic>
          <p:nvPicPr>
            <p:cNvPr id="6" name="Рисунок 5" descr="Изображение выглядит как улица, висит, тарелка, город&#10;&#10;Автоматически созданное описание">
              <a:extLst>
                <a:ext uri="{FF2B5EF4-FFF2-40B4-BE49-F238E27FC236}">
                  <a16:creationId xmlns:a16="http://schemas.microsoft.com/office/drawing/2014/main" id="{E3ADAB0E-F9DC-4685-9BA8-F7AF1C269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1959" y="5943548"/>
              <a:ext cx="542472" cy="630165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A80C4506-5985-45D9-9AF4-533AF3413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5345" y="284287"/>
              <a:ext cx="798849" cy="1121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794810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2932</TotalTime>
  <Words>11</Words>
  <Application>Microsoft Office PowerPoint</Application>
  <PresentationFormat>Широкоэкранный</PresentationFormat>
  <Paragraphs>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Arial</vt:lpstr>
      <vt:lpstr>Calibri</vt:lpstr>
      <vt:lpstr>Calibri Light</vt:lpstr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Аида Тұрарбекова</dc:creator>
  <cp:lastModifiedBy>Алмагуль Алшынбаева</cp:lastModifiedBy>
  <cp:revision>172</cp:revision>
  <cp:lastPrinted>2021-04-23T03:44:33Z</cp:lastPrinted>
  <dcterms:created xsi:type="dcterms:W3CDTF">2020-02-05T05:42:13Z</dcterms:created>
  <dcterms:modified xsi:type="dcterms:W3CDTF">2024-06-04T06:14:49Z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-28066484</vt:i4>
  </property>
  <property fmtid="{D5CDD505-2E9C-101B-9397-08002B2CF9AE}" pid="3" name="_NewReviewCycle">
    <vt:lpwstr/>
  </property>
  <property fmtid="{D5CDD505-2E9C-101B-9397-08002B2CF9AE}" pid="4" name="_EmailSubject">
    <vt:lpwstr>Отправка: шаблон КАЗ</vt:lpwstr>
  </property>
  <property fmtid="{D5CDD505-2E9C-101B-9397-08002B2CF9AE}" pid="5" name="_AuthorEmail">
    <vt:lpwstr>f.yertassova@apa.kz</vt:lpwstr>
  </property>
  <property fmtid="{D5CDD505-2E9C-101B-9397-08002B2CF9AE}" pid="6" name="_AuthorEmailDisplayName">
    <vt:lpwstr>Фариза Ертасова</vt:lpwstr>
  </property>
  <property fmtid="{D5CDD505-2E9C-101B-9397-08002B2CF9AE}" pid="7" name="_PreviousAdHocReviewCycleID">
    <vt:i4>1914358701</vt:i4>
  </property>
</Properties>
</file>