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8" r:id="rId3"/>
    <p:sldId id="267" r:id="rId4"/>
    <p:sldId id="27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F4821-5475-4C12-A287-2EA9D3396603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EC84D-7D39-49E6-85CF-E0054CEEF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A76FD-527E-4C71-A1A9-372CDF9F313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9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шаблон рус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4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5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870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07083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F3F2D-68F1-479A-915D-B76F760B8C24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44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8135" y="3158266"/>
            <a:ext cx="9144000" cy="108027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«ЖОБАНЫҢ АТЫ»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98D29-F7AA-4450-A8B4-145AE9F497FC}"/>
              </a:ext>
            </a:extLst>
          </p:cNvPr>
          <p:cNvSpPr txBox="1"/>
          <p:nvPr/>
        </p:nvSpPr>
        <p:spPr>
          <a:xfrm>
            <a:off x="8581938" y="5377343"/>
            <a:ext cx="133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Аты-жөні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6861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72720" y="412846"/>
            <a:ext cx="4400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"/>
              </a:rPr>
              <a:t>БАСТАМАНЫ НЕГІЗДЕУ</a:t>
            </a:r>
          </a:p>
        </p:txBody>
      </p:sp>
    </p:spTree>
    <p:extLst>
      <p:ext uri="{BB962C8B-B14F-4D97-AF65-F5344CB8AC3E}">
        <p14:creationId xmlns:p14="http://schemas.microsoft.com/office/powerpoint/2010/main" val="37191871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05804" y="2158355"/>
            <a:ext cx="1092579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0540" y="624762"/>
            <a:ext cx="8487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"/>
              </a:rPr>
              <a:t>ШЕШІМ ШЫҒАРУ ТЕТІКТЕРІ БАР ҰСЫНЫСТАР</a:t>
            </a:r>
          </a:p>
        </p:txBody>
      </p:sp>
    </p:spTree>
    <p:extLst>
      <p:ext uri="{BB962C8B-B14F-4D97-AF65-F5344CB8AC3E}">
        <p14:creationId xmlns:p14="http://schemas.microsoft.com/office/powerpoint/2010/main" val="30495890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67223" y="514950"/>
            <a:ext cx="6659073" cy="553982"/>
          </a:xfrm>
          <a:prstGeom prst="rect">
            <a:avLst/>
          </a:prstGeom>
          <a:noFill/>
        </p:spPr>
        <p:txBody>
          <a:bodyPr wrap="square" lIns="60945" tIns="30472" rIns="60945" bIns="30472" rtlCol="0">
            <a:spAutoFit/>
          </a:bodyPr>
          <a:lstStyle/>
          <a:p>
            <a:pPr algn="ctr"/>
            <a:r>
              <a:rPr lang="ru-RU" sz="3200" b="1" spc="5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КҮТІЛЕТІН НӘТИЖЕЛЕР</a:t>
            </a:r>
          </a:p>
        </p:txBody>
      </p:sp>
    </p:spTree>
    <p:extLst>
      <p:ext uri="{BB962C8B-B14F-4D97-AF65-F5344CB8AC3E}">
        <p14:creationId xmlns:p14="http://schemas.microsoft.com/office/powerpoint/2010/main" val="18080191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15</Words>
  <Application>Microsoft Office PowerPoint</Application>
  <PresentationFormat>Широкоэкранный</PresentationFormat>
  <Paragraphs>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</vt:lpstr>
      <vt:lpstr>Calibri</vt:lpstr>
      <vt:lpstr>Calibri Light</vt:lpstr>
      <vt:lpstr>Тема Office</vt:lpstr>
      <vt:lpstr>«ЖОБАНЫҢ АТЫ»</vt:lpstr>
      <vt:lpstr>Презентация PowerPoint</vt:lpstr>
      <vt:lpstr>Презентация PowerPoint</vt:lpstr>
      <vt:lpstr>Презентация PowerPoint</vt:lpstr>
    </vt:vector>
  </TitlesOfParts>
  <Company>gypnor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Гульзада Болегенова</dc:creator>
  <cp:lastModifiedBy>Куралай Нурбек</cp:lastModifiedBy>
  <cp:revision>66</cp:revision>
  <dcterms:created xsi:type="dcterms:W3CDTF">2018-08-10T09:19:35Z</dcterms:created>
  <dcterms:modified xsi:type="dcterms:W3CDTF">2022-11-09T12:28:35Z</dcterms:modified>
</cp:coreProperties>
</file>