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0"/>
    <p:restoredTop sz="94655"/>
  </p:normalViewPr>
  <p:slideViewPr>
    <p:cSldViewPr snapToGrid="0" snapToObjects="1">
      <p:cViewPr varScale="1">
        <p:scale>
          <a:sx n="71" d="100"/>
          <a:sy n="71" d="100"/>
        </p:scale>
        <p:origin x="4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E360-CD59-BE44-BAF8-C665EAEAD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950A70-B886-5844-AE86-EDC19473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3B2FF-6540-2D47-8D33-03F20384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38A53-9A10-FF43-87BE-E847CC35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B3EF4-4264-4E40-9A14-9467B6B4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2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4A65-3338-F840-A50C-13471A77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38BD4C-E9E3-4E4F-8544-BC2AAADA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F82A0-BF95-F643-86E3-D1A1E0A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B91ABF-DB5F-CC43-B5FD-A30B5310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8DEC5-5E43-5A45-BDB8-69160708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0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FC74CE-290F-6A48-B0C5-52B1B175B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53FAF-98D3-494F-92D9-C5835C0A7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B9789-EE81-794A-9C94-F8EA49C4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F1DE04-3CBA-5C48-ACB6-29925BA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C8BEF-73FC-1448-AB2F-4C701118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219D9-B42D-404D-A05B-BD83D930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0D20B-CEB3-8D46-B644-1B0F19A1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52EA6-DBCE-0144-A480-D237EE24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06CF56-ABEF-F746-8C1C-66E5AB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DB65-533A-4F4B-A0F5-8D979572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2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93E58-626D-7D4E-9CCF-0E1B01A8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2C5636-DD4E-B748-99B0-6ED6929C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AF1A8-B220-5A46-BFE8-652E579D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32751-3B2C-2B4A-9999-096D80E3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2D97D-CDC4-CA4A-824A-A5D06E40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1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80F5F-DB07-964B-AFDD-549536F63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5623C9-FF6B-9C47-ADD1-F3EC1761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00E532-248F-AC47-A0A8-FE0E14B2B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868C1-1B05-2A4E-9E4F-9B37DDE2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37DCC-937E-2F40-A15B-CFDBD592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6F11B3-9E1B-564F-BEDE-43B88765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7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EE5DE-001B-104C-895C-56E301D2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D82E1-9AFA-774F-B6AB-178D4C22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DDE2F3-F940-454D-AB09-1BF948968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A163CE-7A11-C94B-9F7C-9F802C9AD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ED2280-F23B-8344-850E-1F4776436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F376B6-67D7-E442-BE90-554A3FD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369706-AA63-EB42-95CE-357BAA31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10BC8B-855B-5845-B265-48180122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6716B-A4B1-9147-8327-CF0160CE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CE41A2-5F69-8945-81D6-38400BC9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BB754-19B2-A34F-946E-C622B275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D5308-1C1A-7D4F-8121-C25977B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5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D807A7-BB11-E142-AFCD-93B07962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77E687-8AA4-2542-A035-06F6895D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AE2DE6-804F-A54F-B781-CF3B4AE7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1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0F187-091B-5C48-9C61-85DB0B70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953F4-C8D3-334C-A2C4-2384B5A2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E005E-9906-8347-9CE7-B33DC4F58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2C4EB-C71A-5648-ACC2-6A0CC6E6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B6213E-75E8-7043-AF78-5E45A640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1912A5-3088-8F46-9B2B-92172376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66FFE-6B36-E146-A413-89783CCB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B3D697-5033-0344-9318-93A9414F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EBD9BC-948D-EA46-A3DA-6EA97427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4796D9-AAD0-F84B-A2C3-86555584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6B676-C843-A54D-B6E9-981A255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6B71D4-616B-AE46-9AEE-6D7EE61D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9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9D561-3E11-1740-943A-45A33180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973A8-A518-2A45-AA82-BC270556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5FE9C-59FD-694D-8F26-A5596A792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274-17BB-9343-B086-FA539973A2E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68B6A-D36B-D947-A8BF-3DB0D669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70FDB-CD49-FF48-8C34-E649EABB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2C5D-2B6E-5F40-9D4C-5F2ED6FF7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CF233F-FE4B-455E-A328-644179F092B9}"/>
              </a:ext>
            </a:extLst>
          </p:cNvPr>
          <p:cNvSpPr/>
          <p:nvPr/>
        </p:nvSpPr>
        <p:spPr>
          <a:xfrm>
            <a:off x="2170176" y="2279601"/>
            <a:ext cx="787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Тема: …</a:t>
            </a:r>
          </a:p>
        </p:txBody>
      </p:sp>
    </p:spTree>
    <p:extLst>
      <p:ext uri="{BB962C8B-B14F-4D97-AF65-F5344CB8AC3E}">
        <p14:creationId xmlns:p14="http://schemas.microsoft.com/office/powerpoint/2010/main" val="142723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1463040" y="902208"/>
            <a:ext cx="768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Цель семинара/курса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06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1463040" y="902208"/>
            <a:ext cx="768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Целевая аудитория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5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1463040" y="902208"/>
            <a:ext cx="768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Обзор </a:t>
            </a:r>
            <a:r>
              <a:rPr lang="ru-RU" sz="3600" dirty="0" smtClean="0">
                <a:solidFill>
                  <a:schemeClr val="bg1"/>
                </a:solidFill>
              </a:rPr>
              <a:t>семинара/курса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9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1463040" y="902208"/>
            <a:ext cx="768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1463040" y="902208"/>
            <a:ext cx="768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Формат проведения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C1B844-ECC8-43BA-909E-2650F7DDC9F0}"/>
              </a:ext>
            </a:extLst>
          </p:cNvPr>
          <p:cNvSpPr/>
          <p:nvPr/>
        </p:nvSpPr>
        <p:spPr>
          <a:xfrm>
            <a:off x="966652" y="486709"/>
            <a:ext cx="978408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Практический кейс по предлагаемой теме, ориентированный на деятельность государственных структур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219456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Название кейса (отражение сути кейса)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Описание ситуации (отражение проблематики вопроса)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Поиск решения (подробное описание, анализ путей решения и выбор оптимального варианта решения ситуации)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Описание результатов (что было? Что стало и почему?)</a:t>
            </a:r>
          </a:p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931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4</cp:revision>
  <dcterms:created xsi:type="dcterms:W3CDTF">2021-08-31T09:23:37Z</dcterms:created>
  <dcterms:modified xsi:type="dcterms:W3CDTF">2021-11-25T06:05:00Z</dcterms:modified>
</cp:coreProperties>
</file>